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49" autoAdjust="0"/>
  </p:normalViewPr>
  <p:slideViewPr>
    <p:cSldViewPr snapToGrid="0" snapToObjects="1">
      <p:cViewPr varScale="1">
        <p:scale>
          <a:sx n="127" d="100"/>
          <a:sy n="127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29" y="107576"/>
            <a:ext cx="1273752" cy="866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29" y="107576"/>
            <a:ext cx="1273752" cy="866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29" y="107576"/>
            <a:ext cx="1273752" cy="8668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0A8A854-C391-C94D-AEE6-6192D732FBF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A95882C-9FC6-3841-A75A-AEE57BD099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Chip McClelland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Selection criteria</a:t>
            </a:r>
            <a:endParaRPr lang="en-US" dirty="0"/>
          </a:p>
          <a:p>
            <a:r>
              <a:rPr lang="en-US" dirty="0" smtClean="0"/>
              <a:t>Some options considered / explored</a:t>
            </a:r>
          </a:p>
          <a:p>
            <a:r>
              <a:rPr lang="en-US" dirty="0" smtClean="0"/>
              <a:t>GPRS Example – </a:t>
            </a:r>
            <a:r>
              <a:rPr lang="en-US" dirty="0" err="1" smtClean="0"/>
              <a:t>Xively</a:t>
            </a:r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Example – </a:t>
            </a:r>
            <a:r>
              <a:rPr lang="en-US" dirty="0" err="1" smtClean="0"/>
              <a:t>data.sparkfun.com</a:t>
            </a:r>
            <a:endParaRPr lang="en-US" dirty="0" smtClean="0"/>
          </a:p>
          <a:p>
            <a:r>
              <a:rPr lang="en-US" dirty="0" smtClean="0"/>
              <a:t>Next Up – Power and Cost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no</a:t>
            </a:r>
            <a:r>
              <a:rPr lang="en-US" dirty="0" smtClean="0"/>
              <a:t> shortage of cheap and ubiquitous sensors to collect data.</a:t>
            </a:r>
          </a:p>
          <a:p>
            <a:pPr marL="0" indent="0" algn="ctr">
              <a:buNone/>
            </a:pPr>
            <a:r>
              <a:rPr lang="en-US" dirty="0" smtClean="0"/>
              <a:t>But…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need to reduce the time and effort to</a:t>
            </a:r>
            <a:r>
              <a:rPr lang="en-US" dirty="0" smtClean="0"/>
              <a:t> retrieve that data and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mechanism to quickly, continuously and automatically share it.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56" y="1444532"/>
            <a:ext cx="2857500" cy="284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1" y="3960295"/>
            <a:ext cx="1833419" cy="2361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809" y="3716286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500" y="4231968"/>
            <a:ext cx="3062191" cy="1616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E5E6DF"/>
              </a:clrFrom>
              <a:clrTo>
                <a:srgbClr val="E5E6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1858" y="1675101"/>
            <a:ext cx="2765833" cy="2041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64" y="1565666"/>
            <a:ext cx="2728694" cy="20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Xively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Professional Internet of Things Site</a:t>
            </a:r>
          </a:p>
          <a:p>
            <a:pPr lvl="1"/>
            <a:r>
              <a:rPr lang="en-US" dirty="0" smtClean="0"/>
              <a:t>Easy and free to get started</a:t>
            </a:r>
          </a:p>
          <a:p>
            <a:pPr lvl="1"/>
            <a:r>
              <a:rPr lang="en-US" dirty="0" smtClean="0"/>
              <a:t>Integrated graphing – great documentation</a:t>
            </a:r>
          </a:p>
          <a:p>
            <a:pPr lvl="1"/>
            <a:r>
              <a:rPr lang="en-US" dirty="0" smtClean="0"/>
              <a:t>Commercial service – not cheap	</a:t>
            </a:r>
          </a:p>
          <a:p>
            <a:r>
              <a:rPr lang="en-US" dirty="0" err="1" smtClean="0"/>
              <a:t>Data.Sparkfun.com</a:t>
            </a:r>
            <a:endParaRPr lang="en-US" dirty="0" smtClean="0"/>
          </a:p>
          <a:p>
            <a:pPr lvl="1"/>
            <a:r>
              <a:rPr lang="en-US" dirty="0" smtClean="0"/>
              <a:t>Based on open-source </a:t>
            </a:r>
            <a:r>
              <a:rPr lang="en-US" dirty="0" err="1" smtClean="0"/>
              <a:t>Phant</a:t>
            </a:r>
            <a:r>
              <a:rPr lang="en-US" dirty="0" smtClean="0"/>
              <a:t> – roll your own</a:t>
            </a:r>
          </a:p>
          <a:p>
            <a:pPr lvl="1"/>
            <a:r>
              <a:rPr lang="en-US" dirty="0" smtClean="0"/>
              <a:t>Less integrated – access via .CSV and .JSON only</a:t>
            </a:r>
          </a:p>
          <a:p>
            <a:pPr lvl="1"/>
            <a:r>
              <a:rPr lang="en-US" dirty="0" smtClean="0"/>
              <a:t>Public by default – unclear commercial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GPRS &amp; </a:t>
            </a:r>
            <a:r>
              <a:rPr lang="en-US" dirty="0" err="1" smtClean="0"/>
              <a:t>Xively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Simplified design: location, time, storage</a:t>
            </a:r>
          </a:p>
          <a:p>
            <a:pPr lvl="1"/>
            <a:r>
              <a:rPr lang="en-US" dirty="0" smtClean="0"/>
              <a:t>Works just about anywhere</a:t>
            </a:r>
          </a:p>
          <a:p>
            <a:pPr lvl="1"/>
            <a:r>
              <a:rPr lang="en-US" dirty="0" smtClean="0"/>
              <a:t>Range of communication choices: Http, JSON, SMS</a:t>
            </a:r>
          </a:p>
          <a:p>
            <a:pPr lvl="1"/>
            <a:r>
              <a:rPr lang="en-US" dirty="0" smtClean="0"/>
              <a:t>Bi-directional / ubiquitous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Power consumption – up to 500mA when sending</a:t>
            </a:r>
          </a:p>
          <a:p>
            <a:pPr lvl="1"/>
            <a:r>
              <a:rPr lang="en-US" dirty="0" smtClean="0"/>
              <a:t>Speed – GPRS service only</a:t>
            </a:r>
          </a:p>
          <a:p>
            <a:pPr lvl="1"/>
            <a:r>
              <a:rPr lang="en-US" dirty="0" smtClean="0"/>
              <a:t>Can’t do SSL due to Arduino limitations</a:t>
            </a:r>
          </a:p>
          <a:p>
            <a:pPr lvl="1"/>
            <a:r>
              <a:rPr lang="en-US" dirty="0" smtClean="0"/>
              <a:t>Cost - $2/day or $60/month</a:t>
            </a:r>
          </a:p>
          <a:p>
            <a:pPr lvl="1"/>
            <a:r>
              <a:rPr lang="en-US" dirty="0" smtClean="0"/>
              <a:t>Communicate using </a:t>
            </a:r>
            <a:r>
              <a:rPr lang="en-US" dirty="0" err="1" smtClean="0"/>
              <a:t>SoftwareSerial</a:t>
            </a:r>
            <a:r>
              <a:rPr lang="en-US" dirty="0" smtClean="0"/>
              <a:t> AT commands - painful</a:t>
            </a:r>
          </a:p>
        </p:txBody>
      </p:sp>
    </p:spTree>
    <p:extLst>
      <p:ext uri="{BB962C8B-B14F-4D97-AF65-F5344CB8AC3E}">
        <p14:creationId xmlns:p14="http://schemas.microsoft.com/office/powerpoint/2010/main" val="158301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CC3000 &amp; </a:t>
            </a:r>
            <a:r>
              <a:rPr lang="en-US" dirty="0" err="1" smtClean="0"/>
              <a:t>Sparkfun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Simplified design: location, time, storage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broadly available</a:t>
            </a:r>
          </a:p>
          <a:p>
            <a:pPr lvl="1"/>
            <a:r>
              <a:rPr lang="en-US" dirty="0" smtClean="0"/>
              <a:t>Range of communication choices: Http, JSON, SMS</a:t>
            </a:r>
          </a:p>
          <a:p>
            <a:pPr lvl="1"/>
            <a:r>
              <a:rPr lang="en-US" dirty="0" smtClean="0"/>
              <a:t>Speed / Bandwidth</a:t>
            </a:r>
          </a:p>
          <a:p>
            <a:pPr lvl="1"/>
            <a:r>
              <a:rPr lang="en-US" dirty="0" smtClean="0"/>
              <a:t>Communicates using SPI Bus- </a:t>
            </a:r>
            <a:r>
              <a:rPr lang="en-US" u="sng" dirty="0" smtClean="0"/>
              <a:t>Buy the </a:t>
            </a:r>
            <a:r>
              <a:rPr lang="en-US" u="sng" dirty="0" err="1" smtClean="0"/>
              <a:t>Adafruit</a:t>
            </a:r>
            <a:r>
              <a:rPr lang="en-US" u="sng" dirty="0" smtClean="0"/>
              <a:t> version!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Does not work with “Captive Portal” networks!</a:t>
            </a:r>
          </a:p>
          <a:p>
            <a:pPr lvl="1"/>
            <a:r>
              <a:rPr lang="en-US" dirty="0" smtClean="0"/>
              <a:t>Can’t do SSL due to Arduino limitations</a:t>
            </a:r>
          </a:p>
          <a:p>
            <a:pPr lvl="1"/>
            <a:r>
              <a:rPr lang="en-US" dirty="0" smtClean="0"/>
              <a:t>Bi-directional possible but need something like </a:t>
            </a:r>
            <a:r>
              <a:rPr lang="en-US" dirty="0" err="1" smtClean="0"/>
              <a:t>DynDNS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63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Like most embedded projects – Power and Price</a:t>
            </a:r>
          </a:p>
          <a:p>
            <a:endParaRPr lang="en-US" dirty="0"/>
          </a:p>
          <a:p>
            <a:r>
              <a:rPr lang="en-US" dirty="0" smtClean="0"/>
              <a:t>Power Optimization</a:t>
            </a:r>
          </a:p>
          <a:p>
            <a:pPr lvl="1"/>
            <a:r>
              <a:rPr lang="en-US" dirty="0" smtClean="0"/>
              <a:t>New power supply for both</a:t>
            </a:r>
          </a:p>
          <a:p>
            <a:pPr lvl="1"/>
            <a:r>
              <a:rPr lang="en-US" dirty="0" smtClean="0"/>
              <a:t>Sleep and software control of modem</a:t>
            </a:r>
          </a:p>
          <a:p>
            <a:pPr lvl="1"/>
            <a:r>
              <a:rPr lang="en-US" dirty="0" err="1" smtClean="0"/>
              <a:t>LiPoly</a:t>
            </a:r>
            <a:r>
              <a:rPr lang="en-US" dirty="0" smtClean="0"/>
              <a:t> batteries </a:t>
            </a:r>
          </a:p>
          <a:p>
            <a:pPr lvl="1"/>
            <a:endParaRPr lang="en-US" dirty="0"/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Custom board</a:t>
            </a:r>
          </a:p>
          <a:p>
            <a:pPr lvl="1"/>
            <a:r>
              <a:rPr lang="en-US" dirty="0" smtClean="0"/>
              <a:t>Less expensive data services – </a:t>
            </a:r>
            <a:r>
              <a:rPr lang="en-US" dirty="0" err="1" smtClean="0"/>
              <a:t>Adafruit</a:t>
            </a:r>
            <a:r>
              <a:rPr lang="en-US" dirty="0" smtClean="0"/>
              <a:t> exploring?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1139</TotalTime>
  <Words>273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Internet of Things</vt:lpstr>
      <vt:lpstr>Agenda</vt:lpstr>
      <vt:lpstr>Problem Statement</vt:lpstr>
      <vt:lpstr>Communications Options</vt:lpstr>
      <vt:lpstr>Data Service Options</vt:lpstr>
      <vt:lpstr>GPRS &amp; Xively</vt:lpstr>
      <vt:lpstr>CC3000 &amp; Sparkfun</vt:lpstr>
      <vt:lpstr>Next Up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</dc:title>
  <dc:creator>Charles McClelland</dc:creator>
  <cp:lastModifiedBy>Charles McClelland</cp:lastModifiedBy>
  <cp:revision>10</cp:revision>
  <dcterms:created xsi:type="dcterms:W3CDTF">2014-08-11T17:42:52Z</dcterms:created>
  <dcterms:modified xsi:type="dcterms:W3CDTF">2014-08-12T12:44:03Z</dcterms:modified>
</cp:coreProperties>
</file>